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54963-BEAB-4461-BFB8-A3668F1FEE4E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A10FA-522D-46BC-B6F8-71865574A3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A10FA-522D-46BC-B6F8-71865574A364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7F357B-460B-406A-BA9B-A692E08E127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B20C27-18C7-461A-A757-B5F60ABAB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F357B-460B-406A-BA9B-A692E08E127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20C27-18C7-461A-A757-B5F60ABAB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7F357B-460B-406A-BA9B-A692E08E127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B20C27-18C7-461A-A757-B5F60ABAB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F357B-460B-406A-BA9B-A692E08E127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20C27-18C7-461A-A757-B5F60ABAB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7F357B-460B-406A-BA9B-A692E08E127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B20C27-18C7-461A-A757-B5F60ABAB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F357B-460B-406A-BA9B-A692E08E127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20C27-18C7-461A-A757-B5F60ABAB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F357B-460B-406A-BA9B-A692E08E127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20C27-18C7-461A-A757-B5F60ABAB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F357B-460B-406A-BA9B-A692E08E127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20C27-18C7-461A-A757-B5F60ABAB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7F357B-460B-406A-BA9B-A692E08E127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20C27-18C7-461A-A757-B5F60ABAB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F357B-460B-406A-BA9B-A692E08E127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20C27-18C7-461A-A757-B5F60ABAB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F357B-460B-406A-BA9B-A692E08E127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20C27-18C7-461A-A757-B5F60ABAB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7F357B-460B-406A-BA9B-A692E08E127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B20C27-18C7-461A-A757-B5F60ABAB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18</a:t>
            </a:r>
            <a:r>
              <a:rPr lang="en-US" dirty="0" smtClean="0"/>
              <a:t>k126</a:t>
            </a:r>
            <a:br>
              <a:rPr lang="en-US" dirty="0" smtClean="0"/>
            </a:br>
            <a:r>
              <a:rPr lang="ru-RU" dirty="0" smtClean="0"/>
              <a:t>Дуэт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Художественная публицистика </a:t>
            </a:r>
          </a:p>
          <a:p>
            <a:r>
              <a:rPr lang="ru-RU" dirty="0" smtClean="0"/>
              <a:t>Стихотворение о нужных профессиях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980728"/>
            <a:ext cx="457048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 видела, как дворник листья убирает:</a:t>
            </a:r>
          </a:p>
          <a:p>
            <a:r>
              <a:rPr lang="ru-RU" dirty="0" smtClean="0"/>
              <a:t>С улиц он их быстро метлою подметает.</a:t>
            </a:r>
          </a:p>
          <a:p>
            <a:r>
              <a:rPr lang="ru-RU" dirty="0" smtClean="0"/>
              <a:t>А зимой нам дворник тоже помогает,</a:t>
            </a:r>
          </a:p>
          <a:p>
            <a:r>
              <a:rPr lang="ru-RU" dirty="0" smtClean="0"/>
              <a:t>Снег с дорожки он сгребает.</a:t>
            </a:r>
          </a:p>
          <a:p>
            <a:r>
              <a:rPr lang="ru-RU" dirty="0" smtClean="0"/>
              <a:t>Да и летом дворник мусор убирает,</a:t>
            </a:r>
          </a:p>
          <a:p>
            <a:r>
              <a:rPr lang="ru-RU" dirty="0" smtClean="0"/>
              <a:t>Который люди часто на землю бросают…</a:t>
            </a:r>
          </a:p>
          <a:p>
            <a:r>
              <a:rPr lang="ru-RU" dirty="0" smtClean="0"/>
              <a:t>Сложная работа у дворника всегда:</a:t>
            </a:r>
          </a:p>
          <a:p>
            <a:r>
              <a:rPr lang="ru-RU" dirty="0" smtClean="0"/>
              <a:t>Мусор, листья </a:t>
            </a:r>
            <a:r>
              <a:rPr lang="ru-RU" dirty="0" smtClean="0"/>
              <a:t>подметать</a:t>
            </a:r>
            <a:r>
              <a:rPr lang="en-US" dirty="0" smtClean="0"/>
              <a:t>-</a:t>
            </a:r>
            <a:r>
              <a:rPr lang="ru-RU" dirty="0" smtClean="0"/>
              <a:t>вам не ерунда.</a:t>
            </a:r>
            <a:endParaRPr lang="ru-RU" dirty="0" smtClean="0"/>
          </a:p>
          <a:p>
            <a:r>
              <a:rPr lang="ru-RU" dirty="0" smtClean="0"/>
              <a:t>Но любят он очень работу свою, </a:t>
            </a:r>
          </a:p>
          <a:p>
            <a:r>
              <a:rPr lang="ru-RU" dirty="0"/>
              <a:t>Я</a:t>
            </a:r>
            <a:r>
              <a:rPr lang="ru-RU" dirty="0" smtClean="0"/>
              <a:t> дворника крепко за это люблю.</a:t>
            </a:r>
          </a:p>
          <a:p>
            <a:r>
              <a:rPr lang="ru-RU" dirty="0" smtClean="0"/>
              <a:t>Все люди должны таких уважать</a:t>
            </a:r>
            <a:r>
              <a:rPr lang="ru-RU" dirty="0" smtClean="0"/>
              <a:t>,</a:t>
            </a:r>
            <a:endParaRPr lang="ru-RU" dirty="0" smtClean="0"/>
          </a:p>
          <a:p>
            <a:r>
              <a:rPr lang="ru-RU" dirty="0" smtClean="0"/>
              <a:t>И мусор с Земли всегда убирать.</a:t>
            </a:r>
          </a:p>
          <a:p>
            <a:r>
              <a:rPr lang="ru-RU" dirty="0" smtClean="0"/>
              <a:t>И будем мы тоже планете помогать,</a:t>
            </a:r>
          </a:p>
          <a:p>
            <a:r>
              <a:rPr lang="ru-RU" dirty="0" smtClean="0"/>
              <a:t>Стараться от мусора оберегать! </a:t>
            </a:r>
          </a:p>
          <a:p>
            <a:r>
              <a:rPr lang="ru-RU" dirty="0"/>
              <a:t> </a:t>
            </a:r>
            <a:r>
              <a:rPr lang="ru-RU" dirty="0" smtClean="0"/>
              <a:t>Катя Т.</a:t>
            </a:r>
            <a:endParaRPr lang="ru-RU" dirty="0"/>
          </a:p>
        </p:txBody>
      </p:sp>
      <p:pic>
        <p:nvPicPr>
          <p:cNvPr id="1026" name="Picture 2" descr="E:\картинки из Интернета\b1l2bqbjw0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284984"/>
            <a:ext cx="2305296" cy="27676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08720"/>
            <a:ext cx="468429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Сантехника должность тоже полезна.</a:t>
            </a:r>
          </a:p>
          <a:p>
            <a:r>
              <a:rPr lang="ru-RU" dirty="0" smtClean="0"/>
              <a:t>Она популярна и очень известна.</a:t>
            </a:r>
          </a:p>
          <a:p>
            <a:r>
              <a:rPr lang="ru-RU" dirty="0" smtClean="0"/>
              <a:t>Он в школе и в доме починит всем воду,</a:t>
            </a:r>
          </a:p>
          <a:p>
            <a:r>
              <a:rPr lang="ru-RU" dirty="0" smtClean="0"/>
              <a:t>И в люк заберётся в любую погоду.</a:t>
            </a:r>
          </a:p>
          <a:p>
            <a:r>
              <a:rPr lang="ru-RU" dirty="0" smtClean="0"/>
              <a:t>Чтоб кран наш не капал, текла чтоб вода,</a:t>
            </a:r>
          </a:p>
          <a:p>
            <a:r>
              <a:rPr lang="ru-RU" dirty="0" smtClean="0"/>
              <a:t>Сантехника в помощь зовите всегда!</a:t>
            </a:r>
          </a:p>
          <a:p>
            <a:r>
              <a:rPr lang="ru-RU" dirty="0" smtClean="0"/>
              <a:t>Вот мусор большая машина везёт.</a:t>
            </a:r>
          </a:p>
          <a:p>
            <a:r>
              <a:rPr lang="ru-RU" dirty="0" smtClean="0"/>
              <a:t>Шофёр дядя Вася машину ведёт.</a:t>
            </a:r>
          </a:p>
          <a:p>
            <a:r>
              <a:rPr lang="ru-RU" dirty="0" smtClean="0"/>
              <a:t>Он осторожно крутит баранку,</a:t>
            </a:r>
          </a:p>
          <a:p>
            <a:r>
              <a:rPr lang="ru-RU" dirty="0" smtClean="0"/>
              <a:t>Чтоб мусор убрать со двора спозаранку.</a:t>
            </a:r>
          </a:p>
          <a:p>
            <a:r>
              <a:rPr lang="ru-RU" dirty="0" smtClean="0"/>
              <a:t>Шофёра Василия все уважают:</a:t>
            </a:r>
          </a:p>
          <a:p>
            <a:r>
              <a:rPr lang="ru-RU" dirty="0" smtClean="0"/>
              <a:t>«Хороший шофёр» – так его называют!</a:t>
            </a:r>
          </a:p>
          <a:p>
            <a:r>
              <a:rPr lang="ru-RU" dirty="0" smtClean="0"/>
              <a:t>Даша Р.</a:t>
            </a:r>
            <a:endParaRPr lang="ru-RU" dirty="0"/>
          </a:p>
        </p:txBody>
      </p:sp>
      <p:pic>
        <p:nvPicPr>
          <p:cNvPr id="2050" name="Picture 2" descr="E:\картинки из Интернета\depositphotos_104316620-stock-illustration-construction-worker-vector-logo-wor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692696"/>
            <a:ext cx="1944216" cy="1824484"/>
          </a:xfrm>
          <a:prstGeom prst="rect">
            <a:avLst/>
          </a:prstGeom>
          <a:noFill/>
        </p:spPr>
      </p:pic>
      <p:pic>
        <p:nvPicPr>
          <p:cNvPr id="2051" name="Picture 3" descr="E:\картинки из Интернета\5be1a2782aecd620a77ff4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212976"/>
            <a:ext cx="1770534" cy="1613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1.</a:t>
            </a:r>
            <a:r>
              <a:rPr lang="en-US" dirty="0" smtClean="0"/>
              <a:t>https</a:t>
            </a:r>
            <a:r>
              <a:rPr lang="en-US" dirty="0" smtClean="0"/>
              <a:t>://novosibirsk.bestru.ru/advertisements/view/130/%D0%BF%D0%B5%D1%82%D1%83%D1%85%D0%BE%D0%B2%D0%B0/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0608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2. </a:t>
            </a:r>
            <a:r>
              <a:rPr lang="en-US" dirty="0" smtClean="0"/>
              <a:t>https</a:t>
            </a:r>
            <a:r>
              <a:rPr lang="en-US" dirty="0" smtClean="0"/>
              <a:t>://im0-tub-ru.yandex.net/i?id=656285f0531581cb38497f65c36e935d&amp;n=33&amp;w=176&amp;h=165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5010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3.</a:t>
            </a:r>
            <a:r>
              <a:rPr lang="en-US" dirty="0" smtClean="0"/>
              <a:t>https</a:t>
            </a:r>
            <a:r>
              <a:rPr lang="en-US" dirty="0" smtClean="0"/>
              <a:t>://cache3.youla.io/files/images/780_780/5b/e1/5be1a2782aecd620a77ff4e2.jpg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404664"/>
            <a:ext cx="348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Картинки ресурсов интернета: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216</Words>
  <Application>Microsoft Office PowerPoint</Application>
  <PresentationFormat>Экран 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18k126 Дуэт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18k126 Дуэт</dc:title>
  <dc:creator>Admin</dc:creator>
  <cp:lastModifiedBy>Admin</cp:lastModifiedBy>
  <cp:revision>5</cp:revision>
  <dcterms:created xsi:type="dcterms:W3CDTF">2018-12-07T18:15:14Z</dcterms:created>
  <dcterms:modified xsi:type="dcterms:W3CDTF">2018-12-07T18:52:53Z</dcterms:modified>
</cp:coreProperties>
</file>